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87" autoAdjust="0"/>
    <p:restoredTop sz="94660"/>
  </p:normalViewPr>
  <p:slideViewPr>
    <p:cSldViewPr snapToGrid="0" showGuides="1">
      <p:cViewPr>
        <p:scale>
          <a:sx n="57" d="100"/>
          <a:sy n="57" d="100"/>
        </p:scale>
        <p:origin x="1608" y="9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7B53DD4-38C6-D0B3-85E4-EDC953F87939}"/>
              </a:ext>
            </a:extLst>
          </p:cNvPr>
          <p:cNvSpPr txBox="1"/>
          <p:nvPr userDrawn="1"/>
        </p:nvSpPr>
        <p:spPr>
          <a:xfrm>
            <a:off x="846665" y="1354668"/>
            <a:ext cx="10532534" cy="3970318"/>
          </a:xfrm>
          <a:prstGeom prst="rect">
            <a:avLst/>
          </a:prstGeom>
          <a:noFill/>
        </p:spPr>
        <p:txBody>
          <a:bodyPr wrap="square">
            <a:spAutoFit/>
          </a:bodyPr>
          <a:lstStyle/>
          <a:p>
            <a:pPr marR="0" algn="l" rtl="0"/>
            <a:r>
              <a:rPr lang="en-US" sz="4800" b="1" i="0" u="none" strike="noStrike" baseline="30000" dirty="0">
                <a:solidFill>
                  <a:srgbClr val="29266E"/>
                </a:solidFill>
                <a:latin typeface="Arial" panose="020B0604020202020204" pitchFamily="34" charset="0"/>
              </a:rPr>
              <a:t>Headline Sample</a:t>
            </a:r>
            <a:endParaRPr lang="en-US" sz="3600" b="1" i="0" u="none" strike="noStrike" baseline="30000" dirty="0">
              <a:solidFill>
                <a:srgbClr val="29266E"/>
              </a:solidFill>
              <a:latin typeface="Arial" panose="020B0604020202020204" pitchFamily="34" charset="0"/>
            </a:endParaRPr>
          </a:p>
          <a:p>
            <a:pPr marR="0" algn="l" rtl="0">
              <a:lnSpc>
                <a:spcPct val="150000"/>
              </a:lnSpc>
            </a:pPr>
            <a:r>
              <a:rPr lang="en-US" sz="3200" b="0" i="1" u="none" strike="noStrike" baseline="30000" dirty="0">
                <a:solidFill>
                  <a:srgbClr val="000000"/>
                </a:solidFill>
                <a:latin typeface="Arial" panose="020B0604020202020204" pitchFamily="34" charset="0"/>
              </a:rPr>
              <a:t>Subhead Sample</a:t>
            </a:r>
          </a:p>
          <a:p>
            <a:pPr marR="0" algn="l" rtl="0"/>
            <a:endParaRPr lang="en-US" sz="1800" b="0" i="1" u="none" strike="noStrike" baseline="30000" dirty="0">
              <a:solidFill>
                <a:srgbClr val="000000"/>
              </a:solidFill>
              <a:latin typeface="Arial" panose="020B0604020202020204" pitchFamily="34" charset="0"/>
            </a:endParaRPr>
          </a:p>
          <a:p>
            <a:pPr marR="0" algn="l" rtl="0"/>
            <a:r>
              <a:rPr lang="en-US" sz="2200" b="0" i="0" u="none" strike="noStrike" baseline="30000" dirty="0">
                <a:solidFill>
                  <a:srgbClr val="000000"/>
                </a:solidFill>
                <a:latin typeface="Arial" panose="020B0604020202020204" pitchFamily="34" charset="0"/>
              </a:rPr>
              <a:t>Lorem ipsum dolor sit </a:t>
            </a:r>
            <a:r>
              <a:rPr lang="en-US" sz="2200" b="0" i="0" u="none" strike="noStrike" baseline="30000" dirty="0" err="1">
                <a:solidFill>
                  <a:srgbClr val="000000"/>
                </a:solidFill>
                <a:latin typeface="Arial" panose="020B0604020202020204" pitchFamily="34" charset="0"/>
              </a:rPr>
              <a:t>amet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consectetur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adipiscing</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elit</a:t>
            </a:r>
            <a:r>
              <a:rPr lang="en-US" sz="2200" b="0" i="0" u="none" strike="noStrike" baseline="30000" dirty="0">
                <a:solidFill>
                  <a:srgbClr val="000000"/>
                </a:solidFill>
                <a:latin typeface="Arial" panose="020B0604020202020204" pitchFamily="34" charset="0"/>
              </a:rPr>
              <a:t>, sed do </a:t>
            </a:r>
            <a:r>
              <a:rPr lang="en-US" sz="2200" b="0" i="0" u="none" strike="noStrike" baseline="30000" dirty="0" err="1">
                <a:solidFill>
                  <a:srgbClr val="000000"/>
                </a:solidFill>
                <a:latin typeface="Arial" panose="020B0604020202020204" pitchFamily="34" charset="0"/>
              </a:rPr>
              <a:t>eiusmod</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tempor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incididunt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ut</a:t>
            </a:r>
            <a:r>
              <a:rPr lang="en-US" sz="2200" b="0" i="0" u="none" strike="noStrike" baseline="30000" dirty="0">
                <a:solidFill>
                  <a:srgbClr val="000000"/>
                </a:solidFill>
                <a:latin typeface="Arial" panose="020B0604020202020204" pitchFamily="34" charset="0"/>
              </a:rPr>
              <a:t> labore et dolore magna </a:t>
            </a:r>
            <a:r>
              <a:rPr lang="en-US" sz="2200" b="0" i="0" u="none" strike="noStrike" baseline="30000" dirty="0" err="1">
                <a:solidFill>
                  <a:srgbClr val="000000"/>
                </a:solidFill>
                <a:latin typeface="Arial" panose="020B0604020202020204" pitchFamily="34" charset="0"/>
              </a:rPr>
              <a:t>aliqua</a:t>
            </a:r>
            <a:r>
              <a:rPr lang="en-US" sz="2200" b="0" i="0" u="none" strike="noStrike" baseline="30000" dirty="0">
                <a:solidFill>
                  <a:srgbClr val="000000"/>
                </a:solidFill>
                <a:latin typeface="Arial" panose="020B0604020202020204" pitchFamily="34" charset="0"/>
              </a:rPr>
              <a:t>. Ut </a:t>
            </a:r>
            <a:r>
              <a:rPr lang="en-US" sz="2200" b="0" i="0" u="none" strike="noStrike" baseline="30000" dirty="0" err="1">
                <a:solidFill>
                  <a:srgbClr val="000000"/>
                </a:solidFill>
                <a:latin typeface="Arial" panose="020B0604020202020204" pitchFamily="34" charset="0"/>
              </a:rPr>
              <a:t>enim</a:t>
            </a:r>
            <a:r>
              <a:rPr lang="en-US" sz="2200" b="0" i="0" u="none" strike="noStrike" baseline="30000" dirty="0">
                <a:solidFill>
                  <a:srgbClr val="000000"/>
                </a:solidFill>
                <a:latin typeface="Arial" panose="020B0604020202020204" pitchFamily="34" charset="0"/>
              </a:rPr>
              <a:t> ad minim </a:t>
            </a:r>
            <a:r>
              <a:rPr lang="en-US" sz="2200" b="0" i="0" u="none" strike="noStrike" baseline="30000" dirty="0" err="1">
                <a:solidFill>
                  <a:srgbClr val="000000"/>
                </a:solidFill>
                <a:latin typeface="Arial" panose="020B0604020202020204" pitchFamily="34" charset="0"/>
              </a:rPr>
              <a:t>veniam</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quis</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nostrud</a:t>
            </a:r>
            <a:r>
              <a:rPr lang="en-US" sz="2200" b="0" i="0" u="none" strike="noStrike" baseline="30000" dirty="0">
                <a:solidFill>
                  <a:srgbClr val="000000"/>
                </a:solidFill>
                <a:latin typeface="Arial" panose="020B0604020202020204" pitchFamily="34" charset="0"/>
              </a:rPr>
              <a:t> exercitation </a:t>
            </a:r>
            <a:r>
              <a:rPr lang="en-US" sz="2200" b="0" i="0" u="none" strike="noStrike" baseline="30000" dirty="0" err="1">
                <a:solidFill>
                  <a:srgbClr val="000000"/>
                </a:solidFill>
                <a:latin typeface="Arial" panose="020B0604020202020204" pitchFamily="34" charset="0"/>
              </a:rPr>
              <a:t>ullamco</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laboris</a:t>
            </a:r>
            <a:r>
              <a:rPr lang="en-US" sz="2200" b="0" i="0" u="none" strike="noStrike" baseline="30000" dirty="0">
                <a:solidFill>
                  <a:srgbClr val="000000"/>
                </a:solidFill>
                <a:latin typeface="Arial" panose="020B0604020202020204" pitchFamily="34" charset="0"/>
              </a:rPr>
              <a:t> nisi </a:t>
            </a:r>
            <a:r>
              <a:rPr lang="en-US" sz="2200" b="0" i="0" u="none" strike="noStrike" baseline="30000" dirty="0" err="1">
                <a:solidFill>
                  <a:srgbClr val="000000"/>
                </a:solidFill>
                <a:latin typeface="Arial" panose="020B0604020202020204" pitchFamily="34" charset="0"/>
              </a:rPr>
              <a:t>ut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aliquip</a:t>
            </a:r>
            <a:r>
              <a:rPr lang="en-US" sz="2200" b="0" i="0" u="none" strike="noStrike" baseline="30000" dirty="0">
                <a:solidFill>
                  <a:srgbClr val="000000"/>
                </a:solidFill>
                <a:latin typeface="Arial" panose="020B0604020202020204" pitchFamily="34" charset="0"/>
              </a:rPr>
              <a:t> ex </a:t>
            </a:r>
            <a:r>
              <a:rPr lang="en-US" sz="2200" b="0" i="0" u="none" strike="noStrike" baseline="30000" dirty="0" err="1">
                <a:solidFill>
                  <a:srgbClr val="000000"/>
                </a:solidFill>
                <a:latin typeface="Arial" panose="020B0604020202020204" pitchFamily="34" charset="0"/>
              </a:rPr>
              <a:t>ea</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commodo</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consequat</a:t>
            </a:r>
            <a:r>
              <a:rPr lang="en-US" sz="2200" b="0" i="0" u="none" strike="noStrike" baseline="30000" dirty="0">
                <a:solidFill>
                  <a:srgbClr val="000000"/>
                </a:solidFill>
                <a:latin typeface="Arial" panose="020B0604020202020204" pitchFamily="34" charset="0"/>
              </a:rPr>
              <a:t>. Duis </a:t>
            </a:r>
            <a:r>
              <a:rPr lang="en-US" sz="2200" b="0" i="0" u="none" strike="noStrike" baseline="30000" dirty="0" err="1">
                <a:solidFill>
                  <a:srgbClr val="000000"/>
                </a:solidFill>
                <a:latin typeface="Arial" panose="020B0604020202020204" pitchFamily="34" charset="0"/>
              </a:rPr>
              <a:t>aute</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irure</a:t>
            </a:r>
            <a:r>
              <a:rPr lang="en-US" sz="2200" b="0" i="0" u="none" strike="noStrike" baseline="30000" dirty="0">
                <a:solidFill>
                  <a:srgbClr val="000000"/>
                </a:solidFill>
                <a:latin typeface="Arial" panose="020B0604020202020204" pitchFamily="34" charset="0"/>
              </a:rPr>
              <a:t> dolor in </a:t>
            </a:r>
            <a:r>
              <a:rPr lang="en-US" sz="2200" b="0" i="0" u="none" strike="noStrike" baseline="30000" dirty="0" err="1">
                <a:solidFill>
                  <a:srgbClr val="000000"/>
                </a:solidFill>
                <a:latin typeface="Arial" panose="020B0604020202020204" pitchFamily="34" charset="0"/>
              </a:rPr>
              <a:t>reprehenderit</a:t>
            </a:r>
            <a:r>
              <a:rPr lang="en-US" sz="2200" b="0" i="0" u="none" strike="noStrike" baseline="30000" dirty="0">
                <a:solidFill>
                  <a:srgbClr val="000000"/>
                </a:solidFill>
                <a:latin typeface="Arial" panose="020B0604020202020204" pitchFamily="34" charset="0"/>
              </a:rPr>
              <a:t> in </a:t>
            </a:r>
            <a:r>
              <a:rPr lang="en-US" sz="2200" b="0" i="0" u="none" strike="noStrike" baseline="30000" dirty="0" err="1">
                <a:solidFill>
                  <a:srgbClr val="000000"/>
                </a:solidFill>
                <a:latin typeface="Arial" panose="020B0604020202020204" pitchFamily="34" charset="0"/>
              </a:rPr>
              <a:t>voluptate</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velit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esse</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cillum</a:t>
            </a:r>
            <a:r>
              <a:rPr lang="en-US" sz="2200" b="0" i="0" u="none" strike="noStrike" baseline="30000" dirty="0">
                <a:solidFill>
                  <a:srgbClr val="000000"/>
                </a:solidFill>
                <a:latin typeface="Arial" panose="020B0604020202020204" pitchFamily="34" charset="0"/>
              </a:rPr>
              <a:t> dolore </a:t>
            </a:r>
            <a:r>
              <a:rPr lang="en-US" sz="2200" b="0" i="0" u="none" strike="noStrike" baseline="30000" dirty="0" err="1">
                <a:solidFill>
                  <a:srgbClr val="000000"/>
                </a:solidFill>
                <a:latin typeface="Arial" panose="020B0604020202020204" pitchFamily="34" charset="0"/>
              </a:rPr>
              <a:t>eu</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fugiat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nulla</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pariatur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Excepteur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sint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occaecat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cupidatat</a:t>
            </a:r>
            <a:r>
              <a:rPr lang="en-US" sz="2200" b="0" i="0" u="none" strike="noStrike" baseline="30000" dirty="0">
                <a:solidFill>
                  <a:srgbClr val="000000"/>
                </a:solidFill>
                <a:latin typeface="Arial" panose="020B0604020202020204" pitchFamily="34" charset="0"/>
              </a:rPr>
              <a:t> non </a:t>
            </a:r>
            <a:r>
              <a:rPr lang="en-US" sz="2200" b="0" i="0" u="none" strike="noStrike" baseline="30000" dirty="0" err="1">
                <a:solidFill>
                  <a:srgbClr val="000000"/>
                </a:solidFill>
                <a:latin typeface="Arial" panose="020B0604020202020204" pitchFamily="34" charset="0"/>
              </a:rPr>
              <a:t>proident</a:t>
            </a:r>
            <a:r>
              <a:rPr lang="en-US" sz="2200" b="0" i="0" u="none" strike="noStrike" baseline="30000" dirty="0">
                <a:solidFill>
                  <a:srgbClr val="000000"/>
                </a:solidFill>
                <a:latin typeface="Arial" panose="020B0604020202020204" pitchFamily="34" charset="0"/>
              </a:rPr>
              <a:t>, sunt in culpa qui </a:t>
            </a:r>
            <a:r>
              <a:rPr lang="en-US" sz="2200" b="0" i="0" u="none" strike="noStrike" baseline="30000" dirty="0" err="1">
                <a:solidFill>
                  <a:srgbClr val="000000"/>
                </a:solidFill>
                <a:latin typeface="Arial" panose="020B0604020202020204" pitchFamily="34" charset="0"/>
              </a:rPr>
              <a:t>officia</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deserunt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mollit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anim</a:t>
            </a:r>
            <a:r>
              <a:rPr lang="en-US" sz="2200" b="0" i="0" u="none" strike="noStrike" baseline="30000" dirty="0">
                <a:solidFill>
                  <a:srgbClr val="000000"/>
                </a:solidFill>
                <a:latin typeface="Arial" panose="020B0604020202020204" pitchFamily="34" charset="0"/>
              </a:rPr>
              <a:t> id </a:t>
            </a:r>
            <a:r>
              <a:rPr lang="en-US" sz="2200" b="0" i="0" u="none" strike="noStrike" baseline="30000" dirty="0" err="1">
                <a:solidFill>
                  <a:srgbClr val="000000"/>
                </a:solidFill>
                <a:latin typeface="Arial" panose="020B0604020202020204" pitchFamily="34" charset="0"/>
              </a:rPr>
              <a:t>est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laborum</a:t>
            </a:r>
            <a:r>
              <a:rPr lang="en-US" sz="2200" b="0" i="0" u="none" strike="noStrike" baseline="30000" dirty="0">
                <a:solidFill>
                  <a:srgbClr val="000000"/>
                </a:solidFill>
                <a:latin typeface="Arial" panose="020B0604020202020204" pitchFamily="34" charset="0"/>
              </a:rPr>
              <a:t>. Lorem ipsum dolor sit </a:t>
            </a:r>
            <a:r>
              <a:rPr lang="en-US" sz="2200" b="0" i="0" u="none" strike="noStrike" baseline="30000" dirty="0" err="1">
                <a:solidFill>
                  <a:srgbClr val="000000"/>
                </a:solidFill>
                <a:latin typeface="Arial" panose="020B0604020202020204" pitchFamily="34" charset="0"/>
              </a:rPr>
              <a:t>amet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consectetur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adipiscing</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elit</a:t>
            </a:r>
            <a:r>
              <a:rPr lang="en-US" sz="2200" b="0" i="0" u="none" strike="noStrike" baseline="30000" dirty="0">
                <a:solidFill>
                  <a:srgbClr val="000000"/>
                </a:solidFill>
                <a:latin typeface="Arial" panose="020B0604020202020204" pitchFamily="34" charset="0"/>
              </a:rPr>
              <a:t>, sed do </a:t>
            </a:r>
            <a:r>
              <a:rPr lang="en-US" sz="2200" b="0" i="0" u="none" strike="noStrike" baseline="30000" dirty="0" err="1">
                <a:solidFill>
                  <a:srgbClr val="000000"/>
                </a:solidFill>
                <a:latin typeface="Arial" panose="020B0604020202020204" pitchFamily="34" charset="0"/>
              </a:rPr>
              <a:t>eiusmod</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tempor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incididunt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ut</a:t>
            </a:r>
            <a:r>
              <a:rPr lang="en-US" sz="2200" b="0" i="0" u="none" strike="noStrike" baseline="30000" dirty="0">
                <a:solidFill>
                  <a:srgbClr val="000000"/>
                </a:solidFill>
                <a:latin typeface="Arial" panose="020B0604020202020204" pitchFamily="34" charset="0"/>
              </a:rPr>
              <a:t> labore et dolore magna </a:t>
            </a:r>
            <a:r>
              <a:rPr lang="en-US" sz="2200" b="0" i="0" u="none" strike="noStrike" baseline="30000" dirty="0" err="1">
                <a:solidFill>
                  <a:srgbClr val="000000"/>
                </a:solidFill>
                <a:latin typeface="Arial" panose="020B0604020202020204" pitchFamily="34" charset="0"/>
              </a:rPr>
              <a:t>aliqua</a:t>
            </a:r>
            <a:r>
              <a:rPr lang="en-US" sz="2200" b="0" i="0" u="none" strike="noStrike" baseline="30000" dirty="0">
                <a:solidFill>
                  <a:srgbClr val="000000"/>
                </a:solidFill>
                <a:latin typeface="Arial" panose="020B0604020202020204" pitchFamily="34" charset="0"/>
              </a:rPr>
              <a:t>. Ut </a:t>
            </a:r>
            <a:r>
              <a:rPr lang="en-US" sz="2200" b="0" i="0" u="none" strike="noStrike" baseline="30000" dirty="0" err="1">
                <a:solidFill>
                  <a:srgbClr val="000000"/>
                </a:solidFill>
                <a:latin typeface="Arial" panose="020B0604020202020204" pitchFamily="34" charset="0"/>
              </a:rPr>
              <a:t>enim</a:t>
            </a:r>
            <a:r>
              <a:rPr lang="en-US" sz="2200" b="0" i="0" u="none" strike="noStrike" baseline="30000" dirty="0">
                <a:solidFill>
                  <a:srgbClr val="000000"/>
                </a:solidFill>
                <a:latin typeface="Arial" panose="020B0604020202020204" pitchFamily="34" charset="0"/>
              </a:rPr>
              <a:t> ad minim </a:t>
            </a:r>
            <a:r>
              <a:rPr lang="en-US" sz="2200" b="0" i="0" u="none" strike="noStrike" baseline="30000" dirty="0" err="1">
                <a:solidFill>
                  <a:srgbClr val="000000"/>
                </a:solidFill>
                <a:latin typeface="Arial" panose="020B0604020202020204" pitchFamily="34" charset="0"/>
              </a:rPr>
              <a:t>veniam</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quis</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nostrud</a:t>
            </a:r>
            <a:r>
              <a:rPr lang="en-US" sz="2200" b="0" i="0" u="none" strike="noStrike" baseline="30000" dirty="0">
                <a:solidFill>
                  <a:srgbClr val="000000"/>
                </a:solidFill>
                <a:latin typeface="Arial" panose="020B0604020202020204" pitchFamily="34" charset="0"/>
              </a:rPr>
              <a:t> exercitation </a:t>
            </a:r>
            <a:r>
              <a:rPr lang="en-US" sz="2200" b="0" i="0" u="none" strike="noStrike" baseline="30000" dirty="0" err="1">
                <a:solidFill>
                  <a:srgbClr val="000000"/>
                </a:solidFill>
                <a:latin typeface="Arial" panose="020B0604020202020204" pitchFamily="34" charset="0"/>
              </a:rPr>
              <a:t>ullamco</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laboris</a:t>
            </a:r>
            <a:r>
              <a:rPr lang="en-US" sz="2200" b="0" i="0" u="none" strike="noStrike" baseline="30000" dirty="0">
                <a:solidFill>
                  <a:srgbClr val="000000"/>
                </a:solidFill>
                <a:latin typeface="Arial" panose="020B0604020202020204" pitchFamily="34" charset="0"/>
              </a:rPr>
              <a:t> nisi </a:t>
            </a:r>
            <a:r>
              <a:rPr lang="en-US" sz="2200" b="0" i="0" u="none" strike="noStrike" baseline="30000" dirty="0" err="1">
                <a:solidFill>
                  <a:srgbClr val="000000"/>
                </a:solidFill>
                <a:latin typeface="Arial" panose="020B0604020202020204" pitchFamily="34" charset="0"/>
              </a:rPr>
              <a:t>ut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aliquip</a:t>
            </a:r>
            <a:r>
              <a:rPr lang="en-US" sz="2200" b="0" i="0" u="none" strike="noStrike" baseline="30000" dirty="0">
                <a:solidFill>
                  <a:srgbClr val="000000"/>
                </a:solidFill>
                <a:latin typeface="Arial" panose="020B0604020202020204" pitchFamily="34" charset="0"/>
              </a:rPr>
              <a:t> ex </a:t>
            </a:r>
            <a:r>
              <a:rPr lang="en-US" sz="2200" b="0" i="0" u="none" strike="noStrike" baseline="30000" dirty="0" err="1">
                <a:solidFill>
                  <a:srgbClr val="000000"/>
                </a:solidFill>
                <a:latin typeface="Arial" panose="020B0604020202020204" pitchFamily="34" charset="0"/>
              </a:rPr>
              <a:t>ea</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commodo</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consequat</a:t>
            </a:r>
            <a:r>
              <a:rPr lang="en-US" sz="2200" b="0" i="0" u="none" strike="noStrike" baseline="30000" dirty="0">
                <a:solidFill>
                  <a:srgbClr val="000000"/>
                </a:solidFill>
                <a:latin typeface="Arial" panose="020B0604020202020204" pitchFamily="34" charset="0"/>
              </a:rPr>
              <a:t>. Duis </a:t>
            </a:r>
            <a:r>
              <a:rPr lang="en-US" sz="2200" b="0" i="0" u="none" strike="noStrike" baseline="30000" dirty="0" err="1">
                <a:solidFill>
                  <a:srgbClr val="000000"/>
                </a:solidFill>
                <a:latin typeface="Arial" panose="020B0604020202020204" pitchFamily="34" charset="0"/>
              </a:rPr>
              <a:t>aute</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irure</a:t>
            </a:r>
            <a:r>
              <a:rPr lang="en-US" sz="2200" b="0" i="0" u="none" strike="noStrike" baseline="30000" dirty="0">
                <a:solidFill>
                  <a:srgbClr val="000000"/>
                </a:solidFill>
                <a:latin typeface="Arial" panose="020B0604020202020204" pitchFamily="34" charset="0"/>
              </a:rPr>
              <a:t> dolor in </a:t>
            </a:r>
            <a:r>
              <a:rPr lang="en-US" sz="2200" b="0" i="0" u="none" strike="noStrike" baseline="30000" dirty="0" err="1">
                <a:solidFill>
                  <a:srgbClr val="000000"/>
                </a:solidFill>
                <a:latin typeface="Arial" panose="020B0604020202020204" pitchFamily="34" charset="0"/>
              </a:rPr>
              <a:t>reprehenderit</a:t>
            </a:r>
            <a:r>
              <a:rPr lang="en-US" sz="2200" b="0" i="0" u="none" strike="noStrike" baseline="30000" dirty="0">
                <a:solidFill>
                  <a:srgbClr val="000000"/>
                </a:solidFill>
                <a:latin typeface="Arial" panose="020B0604020202020204" pitchFamily="34" charset="0"/>
              </a:rPr>
              <a:t> in </a:t>
            </a:r>
            <a:r>
              <a:rPr lang="en-US" sz="2200" b="0" i="0" u="none" strike="noStrike" baseline="30000" dirty="0" err="1">
                <a:solidFill>
                  <a:srgbClr val="000000"/>
                </a:solidFill>
                <a:latin typeface="Arial" panose="020B0604020202020204" pitchFamily="34" charset="0"/>
              </a:rPr>
              <a:t>voluptate</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velit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esse</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cillum</a:t>
            </a:r>
            <a:r>
              <a:rPr lang="en-US" sz="2200" b="0" i="0" u="none" strike="noStrike" baseline="30000" dirty="0">
                <a:solidFill>
                  <a:srgbClr val="000000"/>
                </a:solidFill>
                <a:latin typeface="Arial" panose="020B0604020202020204" pitchFamily="34" charset="0"/>
              </a:rPr>
              <a:t> dolore </a:t>
            </a:r>
            <a:r>
              <a:rPr lang="en-US" sz="2200" b="0" i="0" u="none" strike="noStrike" baseline="30000" dirty="0" err="1">
                <a:solidFill>
                  <a:srgbClr val="000000"/>
                </a:solidFill>
                <a:latin typeface="Arial" panose="020B0604020202020204" pitchFamily="34" charset="0"/>
              </a:rPr>
              <a:t>eu</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fugiat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nulla</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pariatur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Excepteur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sint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occaecat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cupidatat</a:t>
            </a:r>
            <a:r>
              <a:rPr lang="en-US" sz="2200" b="0" i="0" u="none" strike="noStrike" baseline="30000" dirty="0">
                <a:solidFill>
                  <a:srgbClr val="000000"/>
                </a:solidFill>
                <a:latin typeface="Arial" panose="020B0604020202020204" pitchFamily="34" charset="0"/>
              </a:rPr>
              <a:t> non </a:t>
            </a:r>
            <a:r>
              <a:rPr lang="en-US" sz="2200" b="0" i="0" u="none" strike="noStrike" baseline="30000" dirty="0" err="1">
                <a:solidFill>
                  <a:srgbClr val="000000"/>
                </a:solidFill>
                <a:latin typeface="Arial" panose="020B0604020202020204" pitchFamily="34" charset="0"/>
              </a:rPr>
              <a:t>proident</a:t>
            </a:r>
            <a:r>
              <a:rPr lang="en-US" sz="2200" b="0" i="0" u="none" strike="noStrike" baseline="30000" dirty="0">
                <a:solidFill>
                  <a:srgbClr val="000000"/>
                </a:solidFill>
                <a:latin typeface="Arial" panose="020B0604020202020204" pitchFamily="34" charset="0"/>
              </a:rPr>
              <a:t>, sunt in culpa qui </a:t>
            </a:r>
            <a:r>
              <a:rPr lang="en-US" sz="2200" b="0" i="0" u="none" strike="noStrike" baseline="30000" dirty="0" err="1">
                <a:solidFill>
                  <a:srgbClr val="000000"/>
                </a:solidFill>
                <a:latin typeface="Arial" panose="020B0604020202020204" pitchFamily="34" charset="0"/>
              </a:rPr>
              <a:t>officia</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deserunt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mollit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anim</a:t>
            </a:r>
            <a:r>
              <a:rPr lang="en-US" sz="2200" b="0" i="0" u="none" strike="noStrike" baseline="30000" dirty="0">
                <a:solidFill>
                  <a:srgbClr val="000000"/>
                </a:solidFill>
                <a:latin typeface="Arial" panose="020B0604020202020204" pitchFamily="34" charset="0"/>
              </a:rPr>
              <a:t> id </a:t>
            </a:r>
            <a:r>
              <a:rPr lang="en-US" sz="2200" b="0" i="0" u="none" strike="noStrike" baseline="30000" dirty="0" err="1">
                <a:solidFill>
                  <a:srgbClr val="000000"/>
                </a:solidFill>
                <a:latin typeface="Arial" panose="020B0604020202020204" pitchFamily="34" charset="0"/>
              </a:rPr>
              <a:t>est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laborum</a:t>
            </a:r>
            <a:r>
              <a:rPr lang="en-US" sz="2200" b="0" i="0" u="none" strike="noStrike" baseline="30000" dirty="0">
                <a:solidFill>
                  <a:srgbClr val="000000"/>
                </a:solidFill>
                <a:latin typeface="Arial" panose="020B0604020202020204" pitchFamily="34" charset="0"/>
              </a:rPr>
              <a:t>. Lorem ipsum dolor sit </a:t>
            </a:r>
            <a:r>
              <a:rPr lang="en-US" sz="2200" b="0" i="0" u="none" strike="noStrike" baseline="30000" dirty="0" err="1">
                <a:solidFill>
                  <a:srgbClr val="000000"/>
                </a:solidFill>
                <a:latin typeface="Arial" panose="020B0604020202020204" pitchFamily="34" charset="0"/>
              </a:rPr>
              <a:t>amet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consectetur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adipiscing</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elit</a:t>
            </a:r>
            <a:r>
              <a:rPr lang="en-US" sz="2200" b="0" i="0" u="none" strike="noStrike" baseline="30000" dirty="0">
                <a:solidFill>
                  <a:srgbClr val="000000"/>
                </a:solidFill>
                <a:latin typeface="Arial" panose="020B0604020202020204" pitchFamily="34" charset="0"/>
              </a:rPr>
              <a:t>, sed do </a:t>
            </a:r>
            <a:r>
              <a:rPr lang="en-US" sz="2200" b="0" i="0" u="none" strike="noStrike" baseline="30000" dirty="0" err="1">
                <a:solidFill>
                  <a:srgbClr val="000000"/>
                </a:solidFill>
                <a:latin typeface="Arial" panose="020B0604020202020204" pitchFamily="34" charset="0"/>
              </a:rPr>
              <a:t>eiusmod</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tempor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incididunt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ut</a:t>
            </a:r>
            <a:r>
              <a:rPr lang="en-US" sz="2200" b="0" i="0" u="none" strike="noStrike" baseline="30000" dirty="0">
                <a:solidFill>
                  <a:srgbClr val="000000"/>
                </a:solidFill>
                <a:latin typeface="Arial" panose="020B0604020202020204" pitchFamily="34" charset="0"/>
              </a:rPr>
              <a:t> labore et dolore magna </a:t>
            </a:r>
            <a:r>
              <a:rPr lang="en-US" sz="2200" b="0" i="0" u="none" strike="noStrike" baseline="30000" dirty="0" err="1">
                <a:solidFill>
                  <a:srgbClr val="000000"/>
                </a:solidFill>
                <a:latin typeface="Arial" panose="020B0604020202020204" pitchFamily="34" charset="0"/>
              </a:rPr>
              <a:t>aliqua</a:t>
            </a:r>
            <a:r>
              <a:rPr lang="en-US" sz="2200" b="0" i="0" u="none" strike="noStrike" baseline="30000" dirty="0">
                <a:solidFill>
                  <a:srgbClr val="000000"/>
                </a:solidFill>
                <a:latin typeface="Arial" panose="020B0604020202020204" pitchFamily="34" charset="0"/>
              </a:rPr>
              <a:t>. Ut </a:t>
            </a:r>
            <a:r>
              <a:rPr lang="en-US" sz="2200" b="0" i="0" u="none" strike="noStrike" baseline="30000" dirty="0" err="1">
                <a:solidFill>
                  <a:srgbClr val="000000"/>
                </a:solidFill>
                <a:latin typeface="Arial" panose="020B0604020202020204" pitchFamily="34" charset="0"/>
              </a:rPr>
              <a:t>enim</a:t>
            </a:r>
            <a:r>
              <a:rPr lang="en-US" sz="2200" b="0" i="0" u="none" strike="noStrike" baseline="30000" dirty="0">
                <a:solidFill>
                  <a:srgbClr val="000000"/>
                </a:solidFill>
                <a:latin typeface="Arial" panose="020B0604020202020204" pitchFamily="34" charset="0"/>
              </a:rPr>
              <a:t> ad minim </a:t>
            </a:r>
            <a:r>
              <a:rPr lang="en-US" sz="2200" b="0" i="0" u="none" strike="noStrike" baseline="30000" dirty="0" err="1">
                <a:solidFill>
                  <a:srgbClr val="000000"/>
                </a:solidFill>
                <a:latin typeface="Arial" panose="020B0604020202020204" pitchFamily="34" charset="0"/>
              </a:rPr>
              <a:t>veniam</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quis</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nostrud</a:t>
            </a:r>
            <a:r>
              <a:rPr lang="en-US" sz="2200" b="0" i="0" u="none" strike="noStrike" baseline="30000" dirty="0">
                <a:solidFill>
                  <a:srgbClr val="000000"/>
                </a:solidFill>
                <a:latin typeface="Arial" panose="020B0604020202020204" pitchFamily="34" charset="0"/>
              </a:rPr>
              <a:t> exercitation </a:t>
            </a:r>
            <a:r>
              <a:rPr lang="en-US" sz="2200" b="0" i="0" u="none" strike="noStrike" baseline="30000" dirty="0" err="1">
                <a:solidFill>
                  <a:srgbClr val="000000"/>
                </a:solidFill>
                <a:latin typeface="Arial" panose="020B0604020202020204" pitchFamily="34" charset="0"/>
              </a:rPr>
              <a:t>ullamco</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laboris</a:t>
            </a:r>
            <a:r>
              <a:rPr lang="en-US" sz="2200" b="0" i="0" u="none" strike="noStrike" baseline="30000" dirty="0">
                <a:solidFill>
                  <a:srgbClr val="000000"/>
                </a:solidFill>
                <a:latin typeface="Arial" panose="020B0604020202020204" pitchFamily="34" charset="0"/>
              </a:rPr>
              <a:t> nisi </a:t>
            </a:r>
            <a:r>
              <a:rPr lang="en-US" sz="2200" b="0" i="0" u="none" strike="noStrike" baseline="30000" dirty="0" err="1">
                <a:solidFill>
                  <a:srgbClr val="000000"/>
                </a:solidFill>
                <a:latin typeface="Arial" panose="020B0604020202020204" pitchFamily="34" charset="0"/>
              </a:rPr>
              <a:t>ut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aliquip</a:t>
            </a:r>
            <a:r>
              <a:rPr lang="en-US" sz="2200" b="0" i="0" u="none" strike="noStrike" baseline="30000" dirty="0">
                <a:solidFill>
                  <a:srgbClr val="000000"/>
                </a:solidFill>
                <a:latin typeface="Arial" panose="020B0604020202020204" pitchFamily="34" charset="0"/>
              </a:rPr>
              <a:t> ex </a:t>
            </a:r>
            <a:r>
              <a:rPr lang="en-US" sz="2200" b="0" i="0" u="none" strike="noStrike" baseline="30000" dirty="0" err="1">
                <a:solidFill>
                  <a:srgbClr val="000000"/>
                </a:solidFill>
                <a:latin typeface="Arial" panose="020B0604020202020204" pitchFamily="34" charset="0"/>
              </a:rPr>
              <a:t>ea</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commodo</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consequat</a:t>
            </a:r>
            <a:r>
              <a:rPr lang="en-US" sz="2200" b="0" i="0" u="none" strike="noStrike" baseline="30000" dirty="0">
                <a:solidFill>
                  <a:srgbClr val="000000"/>
                </a:solidFill>
                <a:latin typeface="Arial" panose="020B0604020202020204" pitchFamily="34" charset="0"/>
              </a:rPr>
              <a:t>. Duis </a:t>
            </a:r>
            <a:r>
              <a:rPr lang="en-US" sz="2200" b="0" i="0" u="none" strike="noStrike" baseline="30000" dirty="0" err="1">
                <a:solidFill>
                  <a:srgbClr val="000000"/>
                </a:solidFill>
                <a:latin typeface="Arial" panose="020B0604020202020204" pitchFamily="34" charset="0"/>
              </a:rPr>
              <a:t>aute</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irure</a:t>
            </a:r>
            <a:r>
              <a:rPr lang="en-US" sz="2200" b="0" i="0" u="none" strike="noStrike" baseline="30000" dirty="0">
                <a:solidFill>
                  <a:srgbClr val="000000"/>
                </a:solidFill>
                <a:latin typeface="Arial" panose="020B0604020202020204" pitchFamily="34" charset="0"/>
              </a:rPr>
              <a:t> dolor in </a:t>
            </a:r>
            <a:r>
              <a:rPr lang="en-US" sz="2200" b="0" i="0" u="none" strike="noStrike" baseline="30000" dirty="0" err="1">
                <a:solidFill>
                  <a:srgbClr val="000000"/>
                </a:solidFill>
                <a:latin typeface="Arial" panose="020B0604020202020204" pitchFamily="34" charset="0"/>
              </a:rPr>
              <a:t>reprehenderit</a:t>
            </a:r>
            <a:r>
              <a:rPr lang="en-US" sz="2200" b="0" i="0" u="none" strike="noStrike" baseline="30000" dirty="0">
                <a:solidFill>
                  <a:srgbClr val="000000"/>
                </a:solidFill>
                <a:latin typeface="Arial" panose="020B0604020202020204" pitchFamily="34" charset="0"/>
              </a:rPr>
              <a:t> in </a:t>
            </a:r>
            <a:r>
              <a:rPr lang="en-US" sz="2200" b="0" i="0" u="none" strike="noStrike" baseline="30000" dirty="0" err="1">
                <a:solidFill>
                  <a:srgbClr val="000000"/>
                </a:solidFill>
                <a:latin typeface="Arial" panose="020B0604020202020204" pitchFamily="34" charset="0"/>
              </a:rPr>
              <a:t>voluptate</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velit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esse</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cillum</a:t>
            </a:r>
            <a:r>
              <a:rPr lang="en-US" sz="2200" b="0" i="0" u="none" strike="noStrike" baseline="30000" dirty="0">
                <a:solidFill>
                  <a:srgbClr val="000000"/>
                </a:solidFill>
                <a:latin typeface="Arial" panose="020B0604020202020204" pitchFamily="34" charset="0"/>
              </a:rPr>
              <a:t> dolore </a:t>
            </a:r>
            <a:r>
              <a:rPr lang="en-US" sz="2200" b="0" i="0" u="none" strike="noStrike" baseline="30000" dirty="0" err="1">
                <a:solidFill>
                  <a:srgbClr val="000000"/>
                </a:solidFill>
                <a:latin typeface="Arial" panose="020B0604020202020204" pitchFamily="34" charset="0"/>
              </a:rPr>
              <a:t>eu</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fugiat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nulla</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pariatur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Excepteur</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sint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occaecat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cupidatat</a:t>
            </a:r>
            <a:r>
              <a:rPr lang="en-US" sz="2200" b="0" i="0" u="none" strike="noStrike" baseline="30000" dirty="0">
                <a:solidFill>
                  <a:srgbClr val="000000"/>
                </a:solidFill>
                <a:latin typeface="Arial" panose="020B0604020202020204" pitchFamily="34" charset="0"/>
              </a:rPr>
              <a:t> non </a:t>
            </a:r>
            <a:r>
              <a:rPr lang="en-US" sz="2200" b="0" i="0" u="none" strike="noStrike" baseline="30000" dirty="0" err="1">
                <a:solidFill>
                  <a:srgbClr val="000000"/>
                </a:solidFill>
                <a:latin typeface="Arial" panose="020B0604020202020204" pitchFamily="34" charset="0"/>
              </a:rPr>
              <a:t>proident</a:t>
            </a:r>
            <a:r>
              <a:rPr lang="en-US" sz="2200" b="0" i="0" u="none" strike="noStrike" baseline="30000" dirty="0">
                <a:solidFill>
                  <a:srgbClr val="000000"/>
                </a:solidFill>
                <a:latin typeface="Arial" panose="020B0604020202020204" pitchFamily="34" charset="0"/>
              </a:rPr>
              <a:t>, sunt in culpa qui </a:t>
            </a:r>
            <a:r>
              <a:rPr lang="en-US" sz="2200" b="0" i="0" u="none" strike="noStrike" baseline="30000" dirty="0" err="1">
                <a:solidFill>
                  <a:srgbClr val="000000"/>
                </a:solidFill>
                <a:latin typeface="Arial" panose="020B0604020202020204" pitchFamily="34" charset="0"/>
              </a:rPr>
              <a:t>officia</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deserunt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mollit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anim</a:t>
            </a:r>
            <a:r>
              <a:rPr lang="en-US" sz="2200" b="0" i="0" u="none" strike="noStrike" baseline="30000" dirty="0">
                <a:solidFill>
                  <a:srgbClr val="000000"/>
                </a:solidFill>
                <a:latin typeface="Arial" panose="020B0604020202020204" pitchFamily="34" charset="0"/>
              </a:rPr>
              <a:t> id </a:t>
            </a:r>
            <a:r>
              <a:rPr lang="en-US" sz="2200" b="0" i="0" u="none" strike="noStrike" baseline="30000" dirty="0" err="1">
                <a:solidFill>
                  <a:srgbClr val="000000"/>
                </a:solidFill>
                <a:latin typeface="Arial" panose="020B0604020202020204" pitchFamily="34" charset="0"/>
              </a:rPr>
              <a:t>est</a:t>
            </a:r>
            <a:r>
              <a:rPr lang="en-US" sz="2200" b="0" i="0" u="none" strike="noStrike" baseline="30000" dirty="0">
                <a:solidFill>
                  <a:srgbClr val="000000"/>
                </a:solidFill>
                <a:latin typeface="Arial" panose="020B0604020202020204" pitchFamily="34" charset="0"/>
              </a:rPr>
              <a:t> </a:t>
            </a:r>
            <a:r>
              <a:rPr lang="en-US" sz="2200" b="0" i="0" u="none" strike="noStrike" baseline="30000" dirty="0" err="1">
                <a:solidFill>
                  <a:srgbClr val="000000"/>
                </a:solidFill>
                <a:latin typeface="Arial" panose="020B0604020202020204" pitchFamily="34" charset="0"/>
              </a:rPr>
              <a:t>laborum</a:t>
            </a:r>
            <a:r>
              <a:rPr lang="en-US" sz="2200" b="0" i="0" u="none" strike="noStrike" baseline="30000" dirty="0">
                <a:solidFill>
                  <a:srgbClr val="000000"/>
                </a:solidFill>
                <a:latin typeface="Arial" panose="020B0604020202020204" pitchFamily="34" charset="0"/>
              </a:rPr>
              <a:t>.</a:t>
            </a:r>
            <a:br>
              <a:rPr lang="en-US" sz="2200" b="1" i="0" u="none" strike="noStrike" baseline="30000" dirty="0">
                <a:solidFill>
                  <a:srgbClr val="29266E"/>
                </a:solidFill>
                <a:latin typeface="Arial" panose="020B0604020202020204" pitchFamily="34" charset="0"/>
              </a:rPr>
            </a:br>
            <a:endParaRPr lang="en-US" sz="2200" b="1" i="0" u="none" strike="noStrike" baseline="30000" dirty="0">
              <a:solidFill>
                <a:srgbClr val="29266E"/>
              </a:solidFill>
              <a:latin typeface="Arial" panose="020B0604020202020204" pitchFamily="34" charset="0"/>
            </a:endParaRPr>
          </a:p>
        </p:txBody>
      </p:sp>
    </p:spTree>
    <p:extLst>
      <p:ext uri="{BB962C8B-B14F-4D97-AF65-F5344CB8AC3E}">
        <p14:creationId xmlns:p14="http://schemas.microsoft.com/office/powerpoint/2010/main" val="2290793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FDFA0-569C-6C9B-31C7-76492111D1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4F1D0E-8119-04EC-D9D3-2061D6A15D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0195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0BD67-EBFD-AD32-8E69-504C66705E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FD91C7-C272-81EC-5528-C5C9317DEC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93445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779AD-A406-94C5-F35B-28C305526D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7A800A-8FA1-29A3-148A-64FF6C0BB9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81C053-EEBF-373E-EA2C-E0D7CD5C0D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8136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1EF85-FB26-7DA9-B75B-C84DB02AB84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6ED2B9-A630-78CA-B2D3-2F5B1A8A8A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1E11BA-ADC3-9734-E3CD-2FAB4B4237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98C56D-99A8-CAAA-46CF-318EF74BA8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6AFBA9-BA4F-6BE7-80FA-576220EE17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113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97935-8EAB-33F2-D921-CBAE2F26141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9947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40668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69C39-F9DE-D65A-B37B-CDAB6D1F9F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C277F3-4AD5-6A8A-877B-6C36640B3B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468FFE-1C83-D68C-277C-5E9FD6E6EA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7828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4DD5-3129-5357-8807-B78EAA14BF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A9B797-1D08-79A5-C98D-E2BA4DBEEE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3CD99C-0860-76F6-E98E-2A15FAE4B4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212460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500CD5-C2E5-0E84-405D-AFE3DE39F3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B33608-7343-B119-6DC9-5DA81C3030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93C515-36AD-82EB-1EA6-6AA2C44201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378EBB-2FD3-4A49-BDE8-E8720CC01A23}" type="datetimeFigureOut">
              <a:rPr lang="en-US" smtClean="0"/>
              <a:t>7/27/2023</a:t>
            </a:fld>
            <a:endParaRPr lang="en-US"/>
          </a:p>
        </p:txBody>
      </p:sp>
      <p:sp>
        <p:nvSpPr>
          <p:cNvPr id="5" name="Footer Placeholder 4">
            <a:extLst>
              <a:ext uri="{FF2B5EF4-FFF2-40B4-BE49-F238E27FC236}">
                <a16:creationId xmlns:a16="http://schemas.microsoft.com/office/drawing/2014/main" id="{7B49332B-03D7-05AF-C6FB-50EC8AB6C1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BF3891-878D-CA46-A786-796D15ACCF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6886E0-6C9E-43ED-973C-3DDB600855E2}" type="slidenum">
              <a:rPr lang="en-US" smtClean="0"/>
              <a:t>‹#›</a:t>
            </a:fld>
            <a:endParaRPr lang="en-US"/>
          </a:p>
        </p:txBody>
      </p:sp>
      <p:pic>
        <p:nvPicPr>
          <p:cNvPr id="8" name="Picture 7" descr="A blue and white background&#10;&#10;Description automatically generated">
            <a:extLst>
              <a:ext uri="{FF2B5EF4-FFF2-40B4-BE49-F238E27FC236}">
                <a16:creationId xmlns:a16="http://schemas.microsoft.com/office/drawing/2014/main" id="{EF256A41-7602-EAA7-C6E8-EF3F0BB30968}"/>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1713"/>
            <a:ext cx="12192000" cy="6854573"/>
          </a:xfrm>
          <a:prstGeom prst="rect">
            <a:avLst/>
          </a:prstGeom>
        </p:spPr>
      </p:pic>
    </p:spTree>
    <p:extLst>
      <p:ext uri="{BB962C8B-B14F-4D97-AF65-F5344CB8AC3E}">
        <p14:creationId xmlns:p14="http://schemas.microsoft.com/office/powerpoint/2010/main" val="3433606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83DA-D67D-57DA-A455-3A768D47AB7B}"/>
              </a:ext>
            </a:extLst>
          </p:cNvPr>
          <p:cNvSpPr>
            <a:spLocks noGrp="1"/>
          </p:cNvSpPr>
          <p:nvPr>
            <p:ph type="ctrTitle" idx="4294967295"/>
          </p:nvPr>
        </p:nvSpPr>
        <p:spPr>
          <a:xfrm>
            <a:off x="711198" y="1122363"/>
            <a:ext cx="10803467" cy="2387600"/>
          </a:xfrm>
        </p:spPr>
        <p:txBody>
          <a:bodyPr/>
          <a:lstStyle/>
          <a:p>
            <a:endParaRPr lang="en-US"/>
          </a:p>
        </p:txBody>
      </p:sp>
      <p:sp>
        <p:nvSpPr>
          <p:cNvPr id="3" name="Subtitle 2">
            <a:extLst>
              <a:ext uri="{FF2B5EF4-FFF2-40B4-BE49-F238E27FC236}">
                <a16:creationId xmlns:a16="http://schemas.microsoft.com/office/drawing/2014/main" id="{9FEF58F8-747F-5006-FAE2-C359112512BE}"/>
              </a:ext>
            </a:extLst>
          </p:cNvPr>
          <p:cNvSpPr>
            <a:spLocks noGrp="1"/>
          </p:cNvSpPr>
          <p:nvPr>
            <p:ph type="subTitle" idx="4294967295"/>
          </p:nvPr>
        </p:nvSpPr>
        <p:spPr>
          <a:xfrm>
            <a:off x="1524000" y="3602038"/>
            <a:ext cx="9144000" cy="1655762"/>
          </a:xfrm>
        </p:spPr>
        <p:txBody>
          <a:bodyPr/>
          <a:lstStyle/>
          <a:p>
            <a:endParaRPr lang="en-US"/>
          </a:p>
        </p:txBody>
      </p:sp>
      <p:pic>
        <p:nvPicPr>
          <p:cNvPr id="7" name="Picture 6" descr="A blue and white background&#10;&#10;Description automatically generated">
            <a:extLst>
              <a:ext uri="{FF2B5EF4-FFF2-40B4-BE49-F238E27FC236}">
                <a16:creationId xmlns:a16="http://schemas.microsoft.com/office/drawing/2014/main" id="{3C733879-BB3A-1DDE-CC1B-8CDDBBD898C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1713"/>
            <a:ext cx="12192000" cy="6854573"/>
          </a:xfrm>
          <a:prstGeom prst="rect">
            <a:avLst/>
          </a:prstGeom>
        </p:spPr>
      </p:pic>
    </p:spTree>
    <p:extLst>
      <p:ext uri="{BB962C8B-B14F-4D97-AF65-F5344CB8AC3E}">
        <p14:creationId xmlns:p14="http://schemas.microsoft.com/office/powerpoint/2010/main" val="1992496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3C5E-8773-444D-E19F-3A07162B15BB}"/>
              </a:ext>
            </a:extLst>
          </p:cNvPr>
          <p:cNvSpPr>
            <a:spLocks noGrp="1"/>
          </p:cNvSpPr>
          <p:nvPr>
            <p:ph type="title"/>
          </p:nvPr>
        </p:nvSpPr>
        <p:spPr>
          <a:xfrm>
            <a:off x="838200" y="365125"/>
            <a:ext cx="10515600" cy="4351338"/>
          </a:xfrm>
        </p:spPr>
        <p:txBody>
          <a:bodyPr>
            <a:normAutofit/>
          </a:bodyPr>
          <a:lstStyle/>
          <a:p>
            <a:pPr marR="0" rtl="0"/>
            <a:r>
              <a:rPr lang="en-US" sz="3600" b="1" i="0" u="none" strike="noStrike" baseline="30000" dirty="0">
                <a:solidFill>
                  <a:srgbClr val="29266E"/>
                </a:solidFill>
                <a:latin typeface="Arial" panose="020B0604020202020204" pitchFamily="34" charset="0"/>
              </a:rPr>
              <a:t>Headline Sample</a:t>
            </a:r>
            <a:br>
              <a:rPr lang="en-US" sz="1800" b="1" i="0" u="none" strike="noStrike" baseline="30000" dirty="0">
                <a:solidFill>
                  <a:srgbClr val="29266E"/>
                </a:solidFill>
                <a:latin typeface="Arial" panose="020B0604020202020204" pitchFamily="34" charset="0"/>
              </a:rPr>
            </a:br>
            <a:br>
              <a:rPr lang="en-US" sz="1800" b="0" i="0" u="none" strike="noStrike" baseline="30000" dirty="0">
                <a:solidFill>
                  <a:srgbClr val="000000"/>
                </a:solidFill>
                <a:latin typeface="MinionPro-Regular"/>
              </a:rPr>
            </a:br>
            <a:br>
              <a:rPr lang="en-US" sz="1800" b="0" i="0" u="none" strike="noStrike" baseline="30000" dirty="0">
                <a:solidFill>
                  <a:srgbClr val="000000"/>
                </a:solidFill>
                <a:latin typeface="MinionPro-Regular"/>
              </a:rPr>
            </a:br>
            <a:r>
              <a:rPr lang="en-US" sz="1800" b="0" i="1" u="none" strike="noStrike" baseline="30000" dirty="0">
                <a:solidFill>
                  <a:srgbClr val="000000"/>
                </a:solidFill>
                <a:latin typeface="Arial" panose="020B0604020202020204" pitchFamily="34" charset="0"/>
              </a:rPr>
              <a:t>Subhead Sample</a:t>
            </a:r>
            <a:br>
              <a:rPr lang="en-US" sz="1800" b="0" i="1" u="none" strike="noStrike" baseline="30000" dirty="0">
                <a:solidFill>
                  <a:srgbClr val="000000"/>
                </a:solidFill>
                <a:latin typeface="Arial" panose="020B0604020202020204" pitchFamily="34" charset="0"/>
              </a:rPr>
            </a:br>
            <a:br>
              <a:rPr lang="en-US" sz="1800" b="0" i="1" u="none" strike="noStrike" baseline="30000" dirty="0">
                <a:solidFill>
                  <a:srgbClr val="000000"/>
                </a:solidFill>
                <a:latin typeface="Arial" panose="020B0604020202020204" pitchFamily="34" charset="0"/>
              </a:rPr>
            </a:br>
            <a:r>
              <a:rPr lang="en-US" sz="1800" b="0" i="0" u="none" strike="noStrike" baseline="30000" dirty="0">
                <a:solidFill>
                  <a:srgbClr val="000000"/>
                </a:solidFill>
                <a:latin typeface="Arial" panose="020B0604020202020204" pitchFamily="34" charset="0"/>
              </a:rPr>
              <a:t>Lorem ipsum dolor sit </a:t>
            </a:r>
            <a:r>
              <a:rPr lang="en-US" sz="1800" b="0" i="0" u="none" strike="noStrike" baseline="30000" dirty="0" err="1">
                <a:solidFill>
                  <a:srgbClr val="000000"/>
                </a:solidFill>
                <a:latin typeface="Arial" panose="020B0604020202020204" pitchFamily="34" charset="0"/>
              </a:rPr>
              <a:t>amet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consectetur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adipiscing</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elit</a:t>
            </a:r>
            <a:r>
              <a:rPr lang="en-US" sz="1800" b="0" i="0" u="none" strike="noStrike" baseline="30000" dirty="0">
                <a:solidFill>
                  <a:srgbClr val="000000"/>
                </a:solidFill>
                <a:latin typeface="Arial" panose="020B0604020202020204" pitchFamily="34" charset="0"/>
              </a:rPr>
              <a:t>, sed do </a:t>
            </a:r>
            <a:r>
              <a:rPr lang="en-US" sz="1800" b="0" i="0" u="none" strike="noStrike" baseline="30000" dirty="0" err="1">
                <a:solidFill>
                  <a:srgbClr val="000000"/>
                </a:solidFill>
                <a:latin typeface="Arial" panose="020B0604020202020204" pitchFamily="34" charset="0"/>
              </a:rPr>
              <a:t>eiusmod</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tempor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incididunt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ut</a:t>
            </a:r>
            <a:r>
              <a:rPr lang="en-US" sz="1800" b="0" i="0" u="none" strike="noStrike" baseline="30000" dirty="0">
                <a:solidFill>
                  <a:srgbClr val="000000"/>
                </a:solidFill>
                <a:latin typeface="Arial" panose="020B0604020202020204" pitchFamily="34" charset="0"/>
              </a:rPr>
              <a:t> labore et dolore magna </a:t>
            </a:r>
            <a:r>
              <a:rPr lang="en-US" sz="1800" b="0" i="0" u="none" strike="noStrike" baseline="30000" dirty="0" err="1">
                <a:solidFill>
                  <a:srgbClr val="000000"/>
                </a:solidFill>
                <a:latin typeface="Arial" panose="020B0604020202020204" pitchFamily="34" charset="0"/>
              </a:rPr>
              <a:t>aliqua</a:t>
            </a:r>
            <a:r>
              <a:rPr lang="en-US" sz="1800" b="0" i="0" u="none" strike="noStrike" baseline="30000" dirty="0">
                <a:solidFill>
                  <a:srgbClr val="000000"/>
                </a:solidFill>
                <a:latin typeface="Arial" panose="020B0604020202020204" pitchFamily="34" charset="0"/>
              </a:rPr>
              <a:t>. Ut </a:t>
            </a:r>
            <a:r>
              <a:rPr lang="en-US" sz="1800" b="0" i="0" u="none" strike="noStrike" baseline="30000" dirty="0" err="1">
                <a:solidFill>
                  <a:srgbClr val="000000"/>
                </a:solidFill>
                <a:latin typeface="Arial" panose="020B0604020202020204" pitchFamily="34" charset="0"/>
              </a:rPr>
              <a:t>enim</a:t>
            </a:r>
            <a:r>
              <a:rPr lang="en-US" sz="1800" b="0" i="0" u="none" strike="noStrike" baseline="30000" dirty="0">
                <a:solidFill>
                  <a:srgbClr val="000000"/>
                </a:solidFill>
                <a:latin typeface="Arial" panose="020B0604020202020204" pitchFamily="34" charset="0"/>
              </a:rPr>
              <a:t> ad minim </a:t>
            </a:r>
            <a:r>
              <a:rPr lang="en-US" sz="1800" b="0" i="0" u="none" strike="noStrike" baseline="30000" dirty="0" err="1">
                <a:solidFill>
                  <a:srgbClr val="000000"/>
                </a:solidFill>
                <a:latin typeface="Arial" panose="020B0604020202020204" pitchFamily="34" charset="0"/>
              </a:rPr>
              <a:t>veniam</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quis</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nostrud</a:t>
            </a:r>
            <a:r>
              <a:rPr lang="en-US" sz="1800" b="0" i="0" u="none" strike="noStrike" baseline="30000" dirty="0">
                <a:solidFill>
                  <a:srgbClr val="000000"/>
                </a:solidFill>
                <a:latin typeface="Arial" panose="020B0604020202020204" pitchFamily="34" charset="0"/>
              </a:rPr>
              <a:t> exercitation </a:t>
            </a:r>
            <a:r>
              <a:rPr lang="en-US" sz="1800" b="0" i="0" u="none" strike="noStrike" baseline="30000" dirty="0" err="1">
                <a:solidFill>
                  <a:srgbClr val="000000"/>
                </a:solidFill>
                <a:latin typeface="Arial" panose="020B0604020202020204" pitchFamily="34" charset="0"/>
              </a:rPr>
              <a:t>ullamco</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laboris</a:t>
            </a:r>
            <a:r>
              <a:rPr lang="en-US" sz="1800" b="0" i="0" u="none" strike="noStrike" baseline="30000" dirty="0">
                <a:solidFill>
                  <a:srgbClr val="000000"/>
                </a:solidFill>
                <a:latin typeface="Arial" panose="020B0604020202020204" pitchFamily="34" charset="0"/>
              </a:rPr>
              <a:t> nisi </a:t>
            </a:r>
            <a:r>
              <a:rPr lang="en-US" sz="1800" b="0" i="0" u="none" strike="noStrike" baseline="30000" dirty="0" err="1">
                <a:solidFill>
                  <a:srgbClr val="000000"/>
                </a:solidFill>
                <a:latin typeface="Arial" panose="020B0604020202020204" pitchFamily="34" charset="0"/>
              </a:rPr>
              <a:t>ut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aliquip</a:t>
            </a:r>
            <a:r>
              <a:rPr lang="en-US" sz="1800" b="0" i="0" u="none" strike="noStrike" baseline="30000" dirty="0">
                <a:solidFill>
                  <a:srgbClr val="000000"/>
                </a:solidFill>
                <a:latin typeface="Arial" panose="020B0604020202020204" pitchFamily="34" charset="0"/>
              </a:rPr>
              <a:t> ex </a:t>
            </a:r>
            <a:r>
              <a:rPr lang="en-US" sz="1800" b="0" i="0" u="none" strike="noStrike" baseline="30000" dirty="0" err="1">
                <a:solidFill>
                  <a:srgbClr val="000000"/>
                </a:solidFill>
                <a:latin typeface="Arial" panose="020B0604020202020204" pitchFamily="34" charset="0"/>
              </a:rPr>
              <a:t>ea</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commodo</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consequat</a:t>
            </a:r>
            <a:r>
              <a:rPr lang="en-US" sz="1800" b="0" i="0" u="none" strike="noStrike" baseline="30000" dirty="0">
                <a:solidFill>
                  <a:srgbClr val="000000"/>
                </a:solidFill>
                <a:latin typeface="Arial" panose="020B0604020202020204" pitchFamily="34" charset="0"/>
              </a:rPr>
              <a:t>. Duis </a:t>
            </a:r>
            <a:r>
              <a:rPr lang="en-US" sz="1800" b="0" i="0" u="none" strike="noStrike" baseline="30000" dirty="0" err="1">
                <a:solidFill>
                  <a:srgbClr val="000000"/>
                </a:solidFill>
                <a:latin typeface="Arial" panose="020B0604020202020204" pitchFamily="34" charset="0"/>
              </a:rPr>
              <a:t>aute</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irure</a:t>
            </a:r>
            <a:r>
              <a:rPr lang="en-US" sz="1800" b="0" i="0" u="none" strike="noStrike" baseline="30000" dirty="0">
                <a:solidFill>
                  <a:srgbClr val="000000"/>
                </a:solidFill>
                <a:latin typeface="Arial" panose="020B0604020202020204" pitchFamily="34" charset="0"/>
              </a:rPr>
              <a:t> dolor in </a:t>
            </a:r>
            <a:r>
              <a:rPr lang="en-US" sz="1800" b="0" i="0" u="none" strike="noStrike" baseline="30000" dirty="0" err="1">
                <a:solidFill>
                  <a:srgbClr val="000000"/>
                </a:solidFill>
                <a:latin typeface="Arial" panose="020B0604020202020204" pitchFamily="34" charset="0"/>
              </a:rPr>
              <a:t>reprehenderit</a:t>
            </a:r>
            <a:r>
              <a:rPr lang="en-US" sz="1800" b="0" i="0" u="none" strike="noStrike" baseline="30000" dirty="0">
                <a:solidFill>
                  <a:srgbClr val="000000"/>
                </a:solidFill>
                <a:latin typeface="Arial" panose="020B0604020202020204" pitchFamily="34" charset="0"/>
              </a:rPr>
              <a:t> in </a:t>
            </a:r>
            <a:r>
              <a:rPr lang="en-US" sz="1800" b="0" i="0" u="none" strike="noStrike" baseline="30000" dirty="0" err="1">
                <a:solidFill>
                  <a:srgbClr val="000000"/>
                </a:solidFill>
                <a:latin typeface="Arial" panose="020B0604020202020204" pitchFamily="34" charset="0"/>
              </a:rPr>
              <a:t>voluptate</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velit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esse</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cillum</a:t>
            </a:r>
            <a:r>
              <a:rPr lang="en-US" sz="1800" b="0" i="0" u="none" strike="noStrike" baseline="30000" dirty="0">
                <a:solidFill>
                  <a:srgbClr val="000000"/>
                </a:solidFill>
                <a:latin typeface="Arial" panose="020B0604020202020204" pitchFamily="34" charset="0"/>
              </a:rPr>
              <a:t> dolore </a:t>
            </a:r>
            <a:r>
              <a:rPr lang="en-US" sz="1800" b="0" i="0" u="none" strike="noStrike" baseline="30000" dirty="0" err="1">
                <a:solidFill>
                  <a:srgbClr val="000000"/>
                </a:solidFill>
                <a:latin typeface="Arial" panose="020B0604020202020204" pitchFamily="34" charset="0"/>
              </a:rPr>
              <a:t>eu</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fugiat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nulla</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pariatur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Excepteur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sint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occaecat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cupidatat</a:t>
            </a:r>
            <a:r>
              <a:rPr lang="en-US" sz="1800" b="0" i="0" u="none" strike="noStrike" baseline="30000" dirty="0">
                <a:solidFill>
                  <a:srgbClr val="000000"/>
                </a:solidFill>
                <a:latin typeface="Arial" panose="020B0604020202020204" pitchFamily="34" charset="0"/>
              </a:rPr>
              <a:t> non </a:t>
            </a:r>
            <a:r>
              <a:rPr lang="en-US" sz="1800" b="0" i="0" u="none" strike="noStrike" baseline="30000" dirty="0" err="1">
                <a:solidFill>
                  <a:srgbClr val="000000"/>
                </a:solidFill>
                <a:latin typeface="Arial" panose="020B0604020202020204" pitchFamily="34" charset="0"/>
              </a:rPr>
              <a:t>proident</a:t>
            </a:r>
            <a:r>
              <a:rPr lang="en-US" sz="1800" b="0" i="0" u="none" strike="noStrike" baseline="30000" dirty="0">
                <a:solidFill>
                  <a:srgbClr val="000000"/>
                </a:solidFill>
                <a:latin typeface="Arial" panose="020B0604020202020204" pitchFamily="34" charset="0"/>
              </a:rPr>
              <a:t>, sunt in culpa qui </a:t>
            </a:r>
            <a:r>
              <a:rPr lang="en-US" sz="1800" b="0" i="0" u="none" strike="noStrike" baseline="30000" dirty="0" err="1">
                <a:solidFill>
                  <a:srgbClr val="000000"/>
                </a:solidFill>
                <a:latin typeface="Arial" panose="020B0604020202020204" pitchFamily="34" charset="0"/>
              </a:rPr>
              <a:t>officia</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deserunt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mollit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anim</a:t>
            </a:r>
            <a:r>
              <a:rPr lang="en-US" sz="1800" b="0" i="0" u="none" strike="noStrike" baseline="30000" dirty="0">
                <a:solidFill>
                  <a:srgbClr val="000000"/>
                </a:solidFill>
                <a:latin typeface="Arial" panose="020B0604020202020204" pitchFamily="34" charset="0"/>
              </a:rPr>
              <a:t> id </a:t>
            </a:r>
            <a:r>
              <a:rPr lang="en-US" sz="1800" b="0" i="0" u="none" strike="noStrike" baseline="30000" dirty="0" err="1">
                <a:solidFill>
                  <a:srgbClr val="000000"/>
                </a:solidFill>
                <a:latin typeface="Arial" panose="020B0604020202020204" pitchFamily="34" charset="0"/>
              </a:rPr>
              <a:t>est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laborum</a:t>
            </a:r>
            <a:r>
              <a:rPr lang="en-US" sz="1800" b="0" i="0" u="none" strike="noStrike" baseline="30000" dirty="0">
                <a:solidFill>
                  <a:srgbClr val="000000"/>
                </a:solidFill>
                <a:latin typeface="Arial" panose="020B0604020202020204" pitchFamily="34" charset="0"/>
              </a:rPr>
              <a:t>. Lorem ipsum dolor sit </a:t>
            </a:r>
            <a:r>
              <a:rPr lang="en-US" sz="1800" b="0" i="0" u="none" strike="noStrike" baseline="30000" dirty="0" err="1">
                <a:solidFill>
                  <a:srgbClr val="000000"/>
                </a:solidFill>
                <a:latin typeface="Arial" panose="020B0604020202020204" pitchFamily="34" charset="0"/>
              </a:rPr>
              <a:t>amet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consectetur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adipiscing</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elit</a:t>
            </a:r>
            <a:r>
              <a:rPr lang="en-US" sz="1800" b="0" i="0" u="none" strike="noStrike" baseline="30000" dirty="0">
                <a:solidFill>
                  <a:srgbClr val="000000"/>
                </a:solidFill>
                <a:latin typeface="Arial" panose="020B0604020202020204" pitchFamily="34" charset="0"/>
              </a:rPr>
              <a:t>, sed do </a:t>
            </a:r>
            <a:r>
              <a:rPr lang="en-US" sz="1800" b="0" i="0" u="none" strike="noStrike" baseline="30000" dirty="0" err="1">
                <a:solidFill>
                  <a:srgbClr val="000000"/>
                </a:solidFill>
                <a:latin typeface="Arial" panose="020B0604020202020204" pitchFamily="34" charset="0"/>
              </a:rPr>
              <a:t>eiusmod</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tempor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incididunt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ut</a:t>
            </a:r>
            <a:r>
              <a:rPr lang="en-US" sz="1800" b="0" i="0" u="none" strike="noStrike" baseline="30000" dirty="0">
                <a:solidFill>
                  <a:srgbClr val="000000"/>
                </a:solidFill>
                <a:latin typeface="Arial" panose="020B0604020202020204" pitchFamily="34" charset="0"/>
              </a:rPr>
              <a:t> labore et dolore magna </a:t>
            </a:r>
            <a:r>
              <a:rPr lang="en-US" sz="1800" b="0" i="0" u="none" strike="noStrike" baseline="30000" dirty="0" err="1">
                <a:solidFill>
                  <a:srgbClr val="000000"/>
                </a:solidFill>
                <a:latin typeface="Arial" panose="020B0604020202020204" pitchFamily="34" charset="0"/>
              </a:rPr>
              <a:t>aliqua</a:t>
            </a:r>
            <a:r>
              <a:rPr lang="en-US" sz="1800" b="0" i="0" u="none" strike="noStrike" baseline="30000" dirty="0">
                <a:solidFill>
                  <a:srgbClr val="000000"/>
                </a:solidFill>
                <a:latin typeface="Arial" panose="020B0604020202020204" pitchFamily="34" charset="0"/>
              </a:rPr>
              <a:t>. Ut </a:t>
            </a:r>
            <a:r>
              <a:rPr lang="en-US" sz="1800" b="0" i="0" u="none" strike="noStrike" baseline="30000" dirty="0" err="1">
                <a:solidFill>
                  <a:srgbClr val="000000"/>
                </a:solidFill>
                <a:latin typeface="Arial" panose="020B0604020202020204" pitchFamily="34" charset="0"/>
              </a:rPr>
              <a:t>enim</a:t>
            </a:r>
            <a:r>
              <a:rPr lang="en-US" sz="1800" b="0" i="0" u="none" strike="noStrike" baseline="30000" dirty="0">
                <a:solidFill>
                  <a:srgbClr val="000000"/>
                </a:solidFill>
                <a:latin typeface="Arial" panose="020B0604020202020204" pitchFamily="34" charset="0"/>
              </a:rPr>
              <a:t> ad minim </a:t>
            </a:r>
            <a:r>
              <a:rPr lang="en-US" sz="1800" b="0" i="0" u="none" strike="noStrike" baseline="30000" dirty="0" err="1">
                <a:solidFill>
                  <a:srgbClr val="000000"/>
                </a:solidFill>
                <a:latin typeface="Arial" panose="020B0604020202020204" pitchFamily="34" charset="0"/>
              </a:rPr>
              <a:t>veniam</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quis</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nostrud</a:t>
            </a:r>
            <a:r>
              <a:rPr lang="en-US" sz="1800" b="0" i="0" u="none" strike="noStrike" baseline="30000" dirty="0">
                <a:solidFill>
                  <a:srgbClr val="000000"/>
                </a:solidFill>
                <a:latin typeface="Arial" panose="020B0604020202020204" pitchFamily="34" charset="0"/>
              </a:rPr>
              <a:t> exercitation </a:t>
            </a:r>
            <a:r>
              <a:rPr lang="en-US" sz="1800" b="0" i="0" u="none" strike="noStrike" baseline="30000" dirty="0" err="1">
                <a:solidFill>
                  <a:srgbClr val="000000"/>
                </a:solidFill>
                <a:latin typeface="Arial" panose="020B0604020202020204" pitchFamily="34" charset="0"/>
              </a:rPr>
              <a:t>ullamco</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laboris</a:t>
            </a:r>
            <a:r>
              <a:rPr lang="en-US" sz="1800" b="0" i="0" u="none" strike="noStrike" baseline="30000" dirty="0">
                <a:solidFill>
                  <a:srgbClr val="000000"/>
                </a:solidFill>
                <a:latin typeface="Arial" panose="020B0604020202020204" pitchFamily="34" charset="0"/>
              </a:rPr>
              <a:t> nisi </a:t>
            </a:r>
            <a:r>
              <a:rPr lang="en-US" sz="1800" b="0" i="0" u="none" strike="noStrike" baseline="30000" dirty="0" err="1">
                <a:solidFill>
                  <a:srgbClr val="000000"/>
                </a:solidFill>
                <a:latin typeface="Arial" panose="020B0604020202020204" pitchFamily="34" charset="0"/>
              </a:rPr>
              <a:t>ut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aliquip</a:t>
            </a:r>
            <a:r>
              <a:rPr lang="en-US" sz="1800" b="0" i="0" u="none" strike="noStrike" baseline="30000" dirty="0">
                <a:solidFill>
                  <a:srgbClr val="000000"/>
                </a:solidFill>
                <a:latin typeface="Arial" panose="020B0604020202020204" pitchFamily="34" charset="0"/>
              </a:rPr>
              <a:t> ex </a:t>
            </a:r>
            <a:r>
              <a:rPr lang="en-US" sz="1800" b="0" i="0" u="none" strike="noStrike" baseline="30000" dirty="0" err="1">
                <a:solidFill>
                  <a:srgbClr val="000000"/>
                </a:solidFill>
                <a:latin typeface="Arial" panose="020B0604020202020204" pitchFamily="34" charset="0"/>
              </a:rPr>
              <a:t>ea</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commodo</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consequat</a:t>
            </a:r>
            <a:r>
              <a:rPr lang="en-US" sz="1800" b="0" i="0" u="none" strike="noStrike" baseline="30000" dirty="0">
                <a:solidFill>
                  <a:srgbClr val="000000"/>
                </a:solidFill>
                <a:latin typeface="Arial" panose="020B0604020202020204" pitchFamily="34" charset="0"/>
              </a:rPr>
              <a:t>. Duis </a:t>
            </a:r>
            <a:r>
              <a:rPr lang="en-US" sz="1800" b="0" i="0" u="none" strike="noStrike" baseline="30000" dirty="0" err="1">
                <a:solidFill>
                  <a:srgbClr val="000000"/>
                </a:solidFill>
                <a:latin typeface="Arial" panose="020B0604020202020204" pitchFamily="34" charset="0"/>
              </a:rPr>
              <a:t>aute</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irure</a:t>
            </a:r>
            <a:r>
              <a:rPr lang="en-US" sz="1800" b="0" i="0" u="none" strike="noStrike" baseline="30000" dirty="0">
                <a:solidFill>
                  <a:srgbClr val="000000"/>
                </a:solidFill>
                <a:latin typeface="Arial" panose="020B0604020202020204" pitchFamily="34" charset="0"/>
              </a:rPr>
              <a:t> dolor in </a:t>
            </a:r>
            <a:r>
              <a:rPr lang="en-US" sz="1800" b="0" i="0" u="none" strike="noStrike" baseline="30000" dirty="0" err="1">
                <a:solidFill>
                  <a:srgbClr val="000000"/>
                </a:solidFill>
                <a:latin typeface="Arial" panose="020B0604020202020204" pitchFamily="34" charset="0"/>
              </a:rPr>
              <a:t>reprehenderit</a:t>
            </a:r>
            <a:r>
              <a:rPr lang="en-US" sz="1800" b="0" i="0" u="none" strike="noStrike" baseline="30000" dirty="0">
                <a:solidFill>
                  <a:srgbClr val="000000"/>
                </a:solidFill>
                <a:latin typeface="Arial" panose="020B0604020202020204" pitchFamily="34" charset="0"/>
              </a:rPr>
              <a:t> in </a:t>
            </a:r>
            <a:r>
              <a:rPr lang="en-US" sz="1800" b="0" i="0" u="none" strike="noStrike" baseline="30000" dirty="0" err="1">
                <a:solidFill>
                  <a:srgbClr val="000000"/>
                </a:solidFill>
                <a:latin typeface="Arial" panose="020B0604020202020204" pitchFamily="34" charset="0"/>
              </a:rPr>
              <a:t>voluptate</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velit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esse</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cillum</a:t>
            </a:r>
            <a:r>
              <a:rPr lang="en-US" sz="1800" b="0" i="0" u="none" strike="noStrike" baseline="30000" dirty="0">
                <a:solidFill>
                  <a:srgbClr val="000000"/>
                </a:solidFill>
                <a:latin typeface="Arial" panose="020B0604020202020204" pitchFamily="34" charset="0"/>
              </a:rPr>
              <a:t> dolore </a:t>
            </a:r>
            <a:r>
              <a:rPr lang="en-US" sz="1800" b="0" i="0" u="none" strike="noStrike" baseline="30000" dirty="0" err="1">
                <a:solidFill>
                  <a:srgbClr val="000000"/>
                </a:solidFill>
                <a:latin typeface="Arial" panose="020B0604020202020204" pitchFamily="34" charset="0"/>
              </a:rPr>
              <a:t>eu</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fugiat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nulla</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pariatur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Excepteur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sint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occaecat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cupidatat</a:t>
            </a:r>
            <a:r>
              <a:rPr lang="en-US" sz="1800" b="0" i="0" u="none" strike="noStrike" baseline="30000" dirty="0">
                <a:solidFill>
                  <a:srgbClr val="000000"/>
                </a:solidFill>
                <a:latin typeface="Arial" panose="020B0604020202020204" pitchFamily="34" charset="0"/>
              </a:rPr>
              <a:t> non </a:t>
            </a:r>
            <a:r>
              <a:rPr lang="en-US" sz="1800" b="0" i="0" u="none" strike="noStrike" baseline="30000" dirty="0" err="1">
                <a:solidFill>
                  <a:srgbClr val="000000"/>
                </a:solidFill>
                <a:latin typeface="Arial" panose="020B0604020202020204" pitchFamily="34" charset="0"/>
              </a:rPr>
              <a:t>proident</a:t>
            </a:r>
            <a:r>
              <a:rPr lang="en-US" sz="1800" b="0" i="0" u="none" strike="noStrike" baseline="30000" dirty="0">
                <a:solidFill>
                  <a:srgbClr val="000000"/>
                </a:solidFill>
                <a:latin typeface="Arial" panose="020B0604020202020204" pitchFamily="34" charset="0"/>
              </a:rPr>
              <a:t>, sunt in culpa qui </a:t>
            </a:r>
            <a:r>
              <a:rPr lang="en-US" sz="1800" b="0" i="0" u="none" strike="noStrike" baseline="30000" dirty="0" err="1">
                <a:solidFill>
                  <a:srgbClr val="000000"/>
                </a:solidFill>
                <a:latin typeface="Arial" panose="020B0604020202020204" pitchFamily="34" charset="0"/>
              </a:rPr>
              <a:t>officia</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deserunt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mollit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anim</a:t>
            </a:r>
            <a:r>
              <a:rPr lang="en-US" sz="1800" b="0" i="0" u="none" strike="noStrike" baseline="30000" dirty="0">
                <a:solidFill>
                  <a:srgbClr val="000000"/>
                </a:solidFill>
                <a:latin typeface="Arial" panose="020B0604020202020204" pitchFamily="34" charset="0"/>
              </a:rPr>
              <a:t> id </a:t>
            </a:r>
            <a:r>
              <a:rPr lang="en-US" sz="1800" b="0" i="0" u="none" strike="noStrike" baseline="30000" dirty="0" err="1">
                <a:solidFill>
                  <a:srgbClr val="000000"/>
                </a:solidFill>
                <a:latin typeface="Arial" panose="020B0604020202020204" pitchFamily="34" charset="0"/>
              </a:rPr>
              <a:t>est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laborum</a:t>
            </a:r>
            <a:r>
              <a:rPr lang="en-US" sz="1800" b="0" i="0" u="none" strike="noStrike" baseline="30000" dirty="0">
                <a:solidFill>
                  <a:srgbClr val="000000"/>
                </a:solidFill>
                <a:latin typeface="Arial" panose="020B0604020202020204" pitchFamily="34" charset="0"/>
              </a:rPr>
              <a:t>. Lorem ipsum dolor sit </a:t>
            </a:r>
            <a:r>
              <a:rPr lang="en-US" sz="1800" b="0" i="0" u="none" strike="noStrike" baseline="30000" dirty="0" err="1">
                <a:solidFill>
                  <a:srgbClr val="000000"/>
                </a:solidFill>
                <a:latin typeface="Arial" panose="020B0604020202020204" pitchFamily="34" charset="0"/>
              </a:rPr>
              <a:t>amet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consectetur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adipiscing</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elit</a:t>
            </a:r>
            <a:r>
              <a:rPr lang="en-US" sz="1800" b="0" i="0" u="none" strike="noStrike" baseline="30000" dirty="0">
                <a:solidFill>
                  <a:srgbClr val="000000"/>
                </a:solidFill>
                <a:latin typeface="Arial" panose="020B0604020202020204" pitchFamily="34" charset="0"/>
              </a:rPr>
              <a:t>, sed do </a:t>
            </a:r>
            <a:r>
              <a:rPr lang="en-US" sz="1800" b="0" i="0" u="none" strike="noStrike" baseline="30000" dirty="0" err="1">
                <a:solidFill>
                  <a:srgbClr val="000000"/>
                </a:solidFill>
                <a:latin typeface="Arial" panose="020B0604020202020204" pitchFamily="34" charset="0"/>
              </a:rPr>
              <a:t>eiusmod</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tempor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incididunt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ut</a:t>
            </a:r>
            <a:r>
              <a:rPr lang="en-US" sz="1800" b="0" i="0" u="none" strike="noStrike" baseline="30000" dirty="0">
                <a:solidFill>
                  <a:srgbClr val="000000"/>
                </a:solidFill>
                <a:latin typeface="Arial" panose="020B0604020202020204" pitchFamily="34" charset="0"/>
              </a:rPr>
              <a:t> labore et dolore magna </a:t>
            </a:r>
            <a:r>
              <a:rPr lang="en-US" sz="1800" b="0" i="0" u="none" strike="noStrike" baseline="30000" dirty="0" err="1">
                <a:solidFill>
                  <a:srgbClr val="000000"/>
                </a:solidFill>
                <a:latin typeface="Arial" panose="020B0604020202020204" pitchFamily="34" charset="0"/>
              </a:rPr>
              <a:t>aliqua</a:t>
            </a:r>
            <a:r>
              <a:rPr lang="en-US" sz="1800" b="0" i="0" u="none" strike="noStrike" baseline="30000" dirty="0">
                <a:solidFill>
                  <a:srgbClr val="000000"/>
                </a:solidFill>
                <a:latin typeface="Arial" panose="020B0604020202020204" pitchFamily="34" charset="0"/>
              </a:rPr>
              <a:t>. Ut </a:t>
            </a:r>
            <a:r>
              <a:rPr lang="en-US" sz="1800" b="0" i="0" u="none" strike="noStrike" baseline="30000" dirty="0" err="1">
                <a:solidFill>
                  <a:srgbClr val="000000"/>
                </a:solidFill>
                <a:latin typeface="Arial" panose="020B0604020202020204" pitchFamily="34" charset="0"/>
              </a:rPr>
              <a:t>enim</a:t>
            </a:r>
            <a:r>
              <a:rPr lang="en-US" sz="1800" b="0" i="0" u="none" strike="noStrike" baseline="30000" dirty="0">
                <a:solidFill>
                  <a:srgbClr val="000000"/>
                </a:solidFill>
                <a:latin typeface="Arial" panose="020B0604020202020204" pitchFamily="34" charset="0"/>
              </a:rPr>
              <a:t> ad minim </a:t>
            </a:r>
            <a:r>
              <a:rPr lang="en-US" sz="1800" b="0" i="0" u="none" strike="noStrike" baseline="30000" dirty="0" err="1">
                <a:solidFill>
                  <a:srgbClr val="000000"/>
                </a:solidFill>
                <a:latin typeface="Arial" panose="020B0604020202020204" pitchFamily="34" charset="0"/>
              </a:rPr>
              <a:t>veniam</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quis</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nostrud</a:t>
            </a:r>
            <a:r>
              <a:rPr lang="en-US" sz="1800" b="0" i="0" u="none" strike="noStrike" baseline="30000" dirty="0">
                <a:solidFill>
                  <a:srgbClr val="000000"/>
                </a:solidFill>
                <a:latin typeface="Arial" panose="020B0604020202020204" pitchFamily="34" charset="0"/>
              </a:rPr>
              <a:t> exercitation </a:t>
            </a:r>
            <a:r>
              <a:rPr lang="en-US" sz="1800" b="0" i="0" u="none" strike="noStrike" baseline="30000" dirty="0" err="1">
                <a:solidFill>
                  <a:srgbClr val="000000"/>
                </a:solidFill>
                <a:latin typeface="Arial" panose="020B0604020202020204" pitchFamily="34" charset="0"/>
              </a:rPr>
              <a:t>ullamco</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laboris</a:t>
            </a:r>
            <a:r>
              <a:rPr lang="en-US" sz="1800" b="0" i="0" u="none" strike="noStrike" baseline="30000" dirty="0">
                <a:solidFill>
                  <a:srgbClr val="000000"/>
                </a:solidFill>
                <a:latin typeface="Arial" panose="020B0604020202020204" pitchFamily="34" charset="0"/>
              </a:rPr>
              <a:t> nisi </a:t>
            </a:r>
            <a:r>
              <a:rPr lang="en-US" sz="1800" b="0" i="0" u="none" strike="noStrike" baseline="30000" dirty="0" err="1">
                <a:solidFill>
                  <a:srgbClr val="000000"/>
                </a:solidFill>
                <a:latin typeface="Arial" panose="020B0604020202020204" pitchFamily="34" charset="0"/>
              </a:rPr>
              <a:t>ut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aliquip</a:t>
            </a:r>
            <a:r>
              <a:rPr lang="en-US" sz="1800" b="0" i="0" u="none" strike="noStrike" baseline="30000" dirty="0">
                <a:solidFill>
                  <a:srgbClr val="000000"/>
                </a:solidFill>
                <a:latin typeface="Arial" panose="020B0604020202020204" pitchFamily="34" charset="0"/>
              </a:rPr>
              <a:t> ex </a:t>
            </a:r>
            <a:r>
              <a:rPr lang="en-US" sz="1800" b="0" i="0" u="none" strike="noStrike" baseline="30000" dirty="0" err="1">
                <a:solidFill>
                  <a:srgbClr val="000000"/>
                </a:solidFill>
                <a:latin typeface="Arial" panose="020B0604020202020204" pitchFamily="34" charset="0"/>
              </a:rPr>
              <a:t>ea</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commodo</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consequat</a:t>
            </a:r>
            <a:r>
              <a:rPr lang="en-US" sz="1800" b="0" i="0" u="none" strike="noStrike" baseline="30000" dirty="0">
                <a:solidFill>
                  <a:srgbClr val="000000"/>
                </a:solidFill>
                <a:latin typeface="Arial" panose="020B0604020202020204" pitchFamily="34" charset="0"/>
              </a:rPr>
              <a:t>. Duis </a:t>
            </a:r>
            <a:r>
              <a:rPr lang="en-US" sz="1800" b="0" i="0" u="none" strike="noStrike" baseline="30000" dirty="0" err="1">
                <a:solidFill>
                  <a:srgbClr val="000000"/>
                </a:solidFill>
                <a:latin typeface="Arial" panose="020B0604020202020204" pitchFamily="34" charset="0"/>
              </a:rPr>
              <a:t>aute</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irure</a:t>
            </a:r>
            <a:r>
              <a:rPr lang="en-US" sz="1800" b="0" i="0" u="none" strike="noStrike" baseline="30000" dirty="0">
                <a:solidFill>
                  <a:srgbClr val="000000"/>
                </a:solidFill>
                <a:latin typeface="Arial" panose="020B0604020202020204" pitchFamily="34" charset="0"/>
              </a:rPr>
              <a:t> dolor in </a:t>
            </a:r>
            <a:r>
              <a:rPr lang="en-US" sz="1800" b="0" i="0" u="none" strike="noStrike" baseline="30000" dirty="0" err="1">
                <a:solidFill>
                  <a:srgbClr val="000000"/>
                </a:solidFill>
                <a:latin typeface="Arial" panose="020B0604020202020204" pitchFamily="34" charset="0"/>
              </a:rPr>
              <a:t>reprehenderit</a:t>
            </a:r>
            <a:r>
              <a:rPr lang="en-US" sz="1800" b="0" i="0" u="none" strike="noStrike" baseline="30000" dirty="0">
                <a:solidFill>
                  <a:srgbClr val="000000"/>
                </a:solidFill>
                <a:latin typeface="Arial" panose="020B0604020202020204" pitchFamily="34" charset="0"/>
              </a:rPr>
              <a:t> in </a:t>
            </a:r>
            <a:r>
              <a:rPr lang="en-US" sz="1800" b="0" i="0" u="none" strike="noStrike" baseline="30000" dirty="0" err="1">
                <a:solidFill>
                  <a:srgbClr val="000000"/>
                </a:solidFill>
                <a:latin typeface="Arial" panose="020B0604020202020204" pitchFamily="34" charset="0"/>
              </a:rPr>
              <a:t>voluptate</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velit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esse</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cillum</a:t>
            </a:r>
            <a:r>
              <a:rPr lang="en-US" sz="1800" b="0" i="0" u="none" strike="noStrike" baseline="30000" dirty="0">
                <a:solidFill>
                  <a:srgbClr val="000000"/>
                </a:solidFill>
                <a:latin typeface="Arial" panose="020B0604020202020204" pitchFamily="34" charset="0"/>
              </a:rPr>
              <a:t> dolore </a:t>
            </a:r>
            <a:r>
              <a:rPr lang="en-US" sz="1800" b="0" i="0" u="none" strike="noStrike" baseline="30000" dirty="0" err="1">
                <a:solidFill>
                  <a:srgbClr val="000000"/>
                </a:solidFill>
                <a:latin typeface="Arial" panose="020B0604020202020204" pitchFamily="34" charset="0"/>
              </a:rPr>
              <a:t>eu</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fugiat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nulla</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pariatur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Excepteur</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sint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occaecat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cupidatat</a:t>
            </a:r>
            <a:r>
              <a:rPr lang="en-US" sz="1800" b="0" i="0" u="none" strike="noStrike" baseline="30000" dirty="0">
                <a:solidFill>
                  <a:srgbClr val="000000"/>
                </a:solidFill>
                <a:latin typeface="Arial" panose="020B0604020202020204" pitchFamily="34" charset="0"/>
              </a:rPr>
              <a:t> non </a:t>
            </a:r>
            <a:r>
              <a:rPr lang="en-US" sz="1800" b="0" i="0" u="none" strike="noStrike" baseline="30000" dirty="0" err="1">
                <a:solidFill>
                  <a:srgbClr val="000000"/>
                </a:solidFill>
                <a:latin typeface="Arial" panose="020B0604020202020204" pitchFamily="34" charset="0"/>
              </a:rPr>
              <a:t>proident</a:t>
            </a:r>
            <a:r>
              <a:rPr lang="en-US" sz="1800" b="0" i="0" u="none" strike="noStrike" baseline="30000" dirty="0">
                <a:solidFill>
                  <a:srgbClr val="000000"/>
                </a:solidFill>
                <a:latin typeface="Arial" panose="020B0604020202020204" pitchFamily="34" charset="0"/>
              </a:rPr>
              <a:t>, sunt in culpa qui </a:t>
            </a:r>
            <a:r>
              <a:rPr lang="en-US" sz="1800" b="0" i="0" u="none" strike="noStrike" baseline="30000" dirty="0" err="1">
                <a:solidFill>
                  <a:srgbClr val="000000"/>
                </a:solidFill>
                <a:latin typeface="Arial" panose="020B0604020202020204" pitchFamily="34" charset="0"/>
              </a:rPr>
              <a:t>officia</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deserunt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mollit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anim</a:t>
            </a:r>
            <a:r>
              <a:rPr lang="en-US" sz="1800" b="0" i="0" u="none" strike="noStrike" baseline="30000" dirty="0">
                <a:solidFill>
                  <a:srgbClr val="000000"/>
                </a:solidFill>
                <a:latin typeface="Arial" panose="020B0604020202020204" pitchFamily="34" charset="0"/>
              </a:rPr>
              <a:t> id </a:t>
            </a:r>
            <a:r>
              <a:rPr lang="en-US" sz="1800" b="0" i="0" u="none" strike="noStrike" baseline="30000" dirty="0" err="1">
                <a:solidFill>
                  <a:srgbClr val="000000"/>
                </a:solidFill>
                <a:latin typeface="Arial" panose="020B0604020202020204" pitchFamily="34" charset="0"/>
              </a:rPr>
              <a:t>est</a:t>
            </a:r>
            <a:r>
              <a:rPr lang="en-US" sz="1800" b="0" i="0" u="none" strike="noStrike" baseline="30000" dirty="0">
                <a:solidFill>
                  <a:srgbClr val="000000"/>
                </a:solidFill>
                <a:latin typeface="Arial" panose="020B0604020202020204" pitchFamily="34" charset="0"/>
              </a:rPr>
              <a:t> </a:t>
            </a:r>
            <a:r>
              <a:rPr lang="en-US" sz="1800" b="0" i="0" u="none" strike="noStrike" baseline="30000" dirty="0" err="1">
                <a:solidFill>
                  <a:srgbClr val="000000"/>
                </a:solidFill>
                <a:latin typeface="Arial" panose="020B0604020202020204" pitchFamily="34" charset="0"/>
              </a:rPr>
              <a:t>laborum</a:t>
            </a:r>
            <a:r>
              <a:rPr lang="en-US" sz="1800" b="0" i="0" u="none" strike="noStrike" baseline="30000" dirty="0">
                <a:solidFill>
                  <a:srgbClr val="000000"/>
                </a:solidFill>
                <a:latin typeface="Arial" panose="020B0604020202020204" pitchFamily="34" charset="0"/>
              </a:rPr>
              <a:t>.</a:t>
            </a:r>
            <a:br>
              <a:rPr lang="en-US" sz="1800" b="0" i="0" u="none" strike="noStrike" baseline="30000" dirty="0">
                <a:solidFill>
                  <a:srgbClr val="000000"/>
                </a:solidFill>
                <a:latin typeface="Arial" panose="020B0604020202020204" pitchFamily="34" charset="0"/>
              </a:rPr>
            </a:br>
            <a:endParaRPr lang="en-US" dirty="0"/>
          </a:p>
        </p:txBody>
      </p:sp>
      <p:pic>
        <p:nvPicPr>
          <p:cNvPr id="7" name="Content Placeholder 6" descr="A blue and white background&#10;&#10;Description automatically generated">
            <a:extLst>
              <a:ext uri="{FF2B5EF4-FFF2-40B4-BE49-F238E27FC236}">
                <a16:creationId xmlns:a16="http://schemas.microsoft.com/office/drawing/2014/main" id="{278205BD-5C34-C332-88F4-C32A87B0422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8094" cy="6858000"/>
          </a:xfrm>
        </p:spPr>
      </p:pic>
    </p:spTree>
    <p:extLst>
      <p:ext uri="{BB962C8B-B14F-4D97-AF65-F5344CB8AC3E}">
        <p14:creationId xmlns:p14="http://schemas.microsoft.com/office/powerpoint/2010/main" val="2646673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241</Words>
  <Application>Microsoft Office PowerPoint</Application>
  <PresentationFormat>Widescreen</PresentationFormat>
  <Paragraphs>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MinionPro-Regular</vt:lpstr>
      <vt:lpstr>Office Theme</vt:lpstr>
      <vt:lpstr>PowerPoint Presentation</vt:lpstr>
      <vt:lpstr>Headline Sample   Subhead Sample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Selvage, Roger</dc:creator>
  <cp:lastModifiedBy>Selvage, Roger</cp:lastModifiedBy>
  <cp:revision>1</cp:revision>
  <dcterms:created xsi:type="dcterms:W3CDTF">2023-07-27T21:27:19Z</dcterms:created>
  <dcterms:modified xsi:type="dcterms:W3CDTF">2023-07-27T21:52:31Z</dcterms:modified>
</cp:coreProperties>
</file>